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C68BC-1137-4D61-95D2-064B85665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3DA8A5-DBD8-4F7B-8D46-F7C6053F5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B15B2C-3366-4121-B41C-C436D67E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82626-FB37-4C8F-8D81-F3E528EF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7A936A-F6D8-4459-9AA3-F1CC91361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8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BB889-1765-47CE-82E9-DEE6798F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87FD8E-37AB-4A74-8550-1710A2E1E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CD474-32FA-4450-BDC1-32B6BAA9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46FBA-EFBB-41B3-98F0-14930F86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ACC0D-CEF9-4057-AEBF-CB033384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43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D8148B-B729-4E25-9776-EA15ED230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AB980B-8063-43DE-8C4C-0096A9436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5B6A0-AB0F-41A4-80FB-3B6EA5F0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669E57-37B5-4970-AF73-CE5FEBC3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05AE1-46F9-4F4B-8564-ADA9A4B9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6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使用计算机求解问题的过程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336" y="34049"/>
            <a:ext cx="1178757" cy="5285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011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9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BA833-5D32-459D-AD68-A1880AB5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797C1-3EC2-4AAC-AACC-6BCCCE08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E75FC-8BD1-4FA7-A4DC-7FE3B7D7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5A95C1-5BF6-4165-A18D-D073E883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68C6E-25E8-4421-A6E9-FADB2100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7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8065A-D56A-46EA-A12B-DE1FCB711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906CE-2A0B-401A-9AE3-359EA5481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59206D-75BF-41A0-B82D-10D38132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49245-EE5D-4383-93C0-E169A2FC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CE0D36-87B8-40EA-8D14-7C481046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5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FA24F-3296-4B4F-8BE2-F51449BF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AD66F-DD7A-44AD-9C0C-22CD02C9B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39B752-913A-4AF6-B792-D9F23FEEA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CC6F10-62A4-4B73-9E6A-62AF95023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963E72-5F96-4D1C-81D3-E140C1C1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35B777-E8E9-46C9-A401-189F7580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49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6DBCC-0CDD-4274-A485-293B850B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67597E-FA4D-4EF2-BD7D-F5CA4148C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988CA9-D941-4B27-94DE-0B015D4F9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319873-6546-4234-8A6C-EF0A936F3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99EC9C-9871-41DD-8488-11A2B3DA7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8B8EE5-1119-4325-BFB8-0F93C9E7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FFE3E1-1796-43BF-A357-BEDD20F2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FAF10A-CA1E-4153-BE2D-C9853546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9B42C-761B-4F24-AC8A-CCBC48A7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AED854-E33C-4000-BF17-287C4DC6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18C4B-0560-4C0B-9B93-FB311182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327A5F-9F93-416D-A7F2-118B092A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62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B9D843-1D0A-4572-AE06-CF99DE50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B10AAB-CB6E-497A-8310-29D515E7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8A8F2-B538-46EB-8F68-0E546483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40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6B10F5-091E-4E35-80EC-98E7D325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4912D8-8295-4D9D-BE3C-109C04FD6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D5C668-66BE-4E72-B1C6-ABD3087F4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BB2794-243F-4C4C-B2F2-B92E52FB0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09F42-D9AE-456D-BEC0-2BD33A1F9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9A44C8-E909-4CFB-9205-4EB06050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40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9ECE7-1F94-413E-95C7-B214945B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5C2960-5971-4865-81BA-BD415AD85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4FEF1-B258-4843-BA5F-E0CEA1045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F2E700-56D0-482F-B3ED-5CFDB1F3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A7F9AD-3C91-44DC-BC6C-4CFB7E29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E1FE3A-7D3B-46D1-9B5C-9B822FB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90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911AE6-4541-4FFD-80AA-DB1BAD96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9C5FA4-E151-40E0-A8A4-16989D345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F5DB3-6D04-457A-8A68-F6233C65D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C002B-FE06-4DD5-A8FA-1FED9B12BE6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C62C63-5376-449C-9535-1F3E51AA1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CB6F8F-2AE0-4591-B3DD-661D442E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0A453-54CF-4DFD-860B-64D35FCD1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70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使用计算机求解问题的过程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用计算机求解问题的过程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BA6ADF4-A1CE-4477-8A66-8245D683919B}"/>
              </a:ext>
            </a:extLst>
          </p:cNvPr>
          <p:cNvSpPr txBox="1"/>
          <p:nvPr/>
        </p:nvSpPr>
        <p:spPr>
          <a:xfrm>
            <a:off x="981504" y="1617136"/>
            <a:ext cx="923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人类使用计算机求解实际问题的基本步骤如下图所示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C28125-AE8A-46D3-A503-78067DBB34E5}"/>
              </a:ext>
            </a:extLst>
          </p:cNvPr>
          <p:cNvGrpSpPr/>
          <p:nvPr/>
        </p:nvGrpSpPr>
        <p:grpSpPr>
          <a:xfrm>
            <a:off x="4308281" y="2340891"/>
            <a:ext cx="3502414" cy="3860830"/>
            <a:chOff x="1145842" y="2366770"/>
            <a:chExt cx="3502414" cy="3860830"/>
          </a:xfrm>
        </p:grpSpPr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FC151AC9-2991-4E64-880E-0B0D783B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45842" y="2366770"/>
              <a:ext cx="3502414" cy="3860830"/>
            </a:xfrm>
            <a:prstGeom prst="rect">
              <a:avLst/>
            </a:prstGeom>
          </p:spPr>
        </p:pic>
        <p:pic>
          <p:nvPicPr>
            <p:cNvPr id="24" name="图片 23" descr="a1.tif">
              <a:extLst>
                <a:ext uri="{FF2B5EF4-FFF2-40B4-BE49-F238E27FC236}">
                  <a16:creationId xmlns:a16="http://schemas.microsoft.com/office/drawing/2014/main" id="{2BCC409A-05FC-4094-9E77-C2E2D3FA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06858" y="2943092"/>
              <a:ext cx="2091689" cy="2647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8"/>
            </p:par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39718CA-B48D-46A0-AB9C-A593A954DC54}"/>
              </a:ext>
            </a:extLst>
          </p:cNvPr>
          <p:cNvGrpSpPr/>
          <p:nvPr/>
        </p:nvGrpSpPr>
        <p:grpSpPr>
          <a:xfrm>
            <a:off x="948619" y="1359334"/>
            <a:ext cx="10490119" cy="1013743"/>
            <a:chOff x="679946" y="943242"/>
            <a:chExt cx="10490119" cy="101374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FCCC717-C1A1-4FAA-8117-B2F37E01446A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流程图: 手动输入 5">
              <a:extLst>
                <a:ext uri="{FF2B5EF4-FFF2-40B4-BE49-F238E27FC236}">
                  <a16:creationId xmlns:a16="http://schemas.microsoft.com/office/drawing/2014/main" id="{D3EE3696-DD43-44D7-852F-77C0F9EBFAEA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9AD821-B617-4A39-818E-D577BE198F08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 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88E2DBA-7F32-4B92-AA7B-7788C166D060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在高度为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100m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的铁塔上平抛一个物体，初速度为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20m/s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，求其运动轨迹。以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0.1s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为时间间隔，直到物体落到地面为止。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1DDB080-5F8C-4FBE-AED2-DB316EFA953A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50E24709-F7FA-4424-B51F-5087DC709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3261A75-6991-4133-9B32-BB46011FF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05D0763-7D4D-4EC3-8CA2-70D4FA6E14E7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F92FC4A-9AF9-4A38-A687-918C280AF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89FC2C61-75B6-4B93-A5A9-D744F7345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14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9FFD1BB-3801-4E9C-BDD1-C721D4CBFFD2}"/>
              </a:ext>
            </a:extLst>
          </p:cNvPr>
          <p:cNvGrpSpPr/>
          <p:nvPr/>
        </p:nvGrpSpPr>
        <p:grpSpPr>
          <a:xfrm>
            <a:off x="724467" y="943242"/>
            <a:ext cx="10445598" cy="1664990"/>
            <a:chOff x="724467" y="943242"/>
            <a:chExt cx="10445598" cy="166499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04F358-3A8B-47B2-A215-FDD60896ADE2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流程图: 手动输入 5">
              <a:extLst>
                <a:ext uri="{FF2B5EF4-FFF2-40B4-BE49-F238E27FC236}">
                  <a16:creationId xmlns:a16="http://schemas.microsoft.com/office/drawing/2014/main" id="{9212D06B-388D-415F-87E1-1D5A1625D17F}"/>
                </a:ext>
              </a:extLst>
            </p:cNvPr>
            <p:cNvSpPr/>
            <p:nvPr/>
          </p:nvSpPr>
          <p:spPr>
            <a:xfrm rot="5400000">
              <a:off x="1099080" y="593186"/>
              <a:ext cx="1013743" cy="1713855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2ABAAA4-AC5D-42DF-A19C-6357B129EF6F}"/>
                </a:ext>
              </a:extLst>
            </p:cNvPr>
            <p:cNvSpPr txBox="1"/>
            <p:nvPr/>
          </p:nvSpPr>
          <p:spPr>
            <a:xfrm>
              <a:off x="724467" y="1230305"/>
              <a:ext cx="163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问题分析：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F1A513E-46BF-4575-B697-CE602AF5CFF5}"/>
                </a:ext>
              </a:extLst>
            </p:cNvPr>
            <p:cNvSpPr txBox="1"/>
            <p:nvPr/>
          </p:nvSpPr>
          <p:spPr>
            <a:xfrm>
              <a:off x="2462895" y="1038572"/>
              <a:ext cx="86858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设坐标原点在塔底，物体初始位置是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x=0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y=100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。如果用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表示初速度，则物体在时刻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的坐标是：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393553-9C24-45D9-95F0-46D4F78BF4A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A5A5E26A-5643-443B-A6D5-3DA428D6E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AC50C092-00A5-480A-8998-6EC0DC922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83AAD97-0B2C-41E0-97D2-7A3494B248EC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560F96FB-215C-4223-B6E2-6699BD6E26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447F851-A9D0-43DF-97AE-9108384A4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5" name="Object 1">
            <a:extLst>
              <a:ext uri="{FF2B5EF4-FFF2-40B4-BE49-F238E27FC236}">
                <a16:creationId xmlns:a16="http://schemas.microsoft.com/office/drawing/2014/main" id="{AF5445BF-DD45-40F7-9A13-F08558C141F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67300" y="2429761"/>
          <a:ext cx="3384376" cy="1554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940617" imgH="635552" progId="Equation.DSMT4">
                  <p:embed/>
                </p:oleObj>
              </mc:Choice>
              <mc:Fallback>
                <p:oleObj name="Equation" r:id="rId3" imgW="940617" imgH="635552" progId="Equation.DSMT4">
                  <p:embed/>
                  <p:pic>
                    <p:nvPicPr>
                      <p:cNvPr id="15" name="Object 1">
                        <a:extLst>
                          <a:ext uri="{FF2B5EF4-FFF2-40B4-BE49-F238E27FC236}">
                            <a16:creationId xmlns:a16="http://schemas.microsoft.com/office/drawing/2014/main" id="{AF5445BF-DD45-40F7-9A13-F08558C141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300" y="2429761"/>
                        <a:ext cx="3384376" cy="15546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7816E8E0-BF88-4650-A62D-EEA24321EA26}"/>
              </a:ext>
            </a:extLst>
          </p:cNvPr>
          <p:cNvSpPr txBox="1"/>
          <p:nvPr/>
        </p:nvSpPr>
        <p:spPr>
          <a:xfrm>
            <a:off x="2356396" y="4525582"/>
            <a:ext cx="7585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这两个公式就是问题的数学模型。该问题是求物体的运动轨迹，即每隔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0.1s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计算物体的坐标值。</a:t>
            </a:r>
          </a:p>
        </p:txBody>
      </p:sp>
    </p:spTree>
    <p:extLst>
      <p:ext uri="{BB962C8B-B14F-4D97-AF65-F5344CB8AC3E}">
        <p14:creationId xmlns:p14="http://schemas.microsoft.com/office/powerpoint/2010/main" val="132522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8"/>
            </p:par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828F9E0-7D3F-4CE1-B219-C0996BC9CA5B}"/>
              </a:ext>
            </a:extLst>
          </p:cNvPr>
          <p:cNvGrpSpPr/>
          <p:nvPr/>
        </p:nvGrpSpPr>
        <p:grpSpPr>
          <a:xfrm>
            <a:off x="724467" y="943242"/>
            <a:ext cx="10445598" cy="974180"/>
            <a:chOff x="724467" y="943242"/>
            <a:chExt cx="10445598" cy="9741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761433-818A-4BB7-8F1C-E3BC16D36F5B}"/>
                </a:ext>
              </a:extLst>
            </p:cNvPr>
            <p:cNvSpPr/>
            <p:nvPr/>
          </p:nvSpPr>
          <p:spPr>
            <a:xfrm>
              <a:off x="749027" y="984583"/>
              <a:ext cx="10394688" cy="47088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流程图: 手动输入 5">
              <a:extLst>
                <a:ext uri="{FF2B5EF4-FFF2-40B4-BE49-F238E27FC236}">
                  <a16:creationId xmlns:a16="http://schemas.microsoft.com/office/drawing/2014/main" id="{7D397076-8E03-404F-BD14-78B7EA4BA4FA}"/>
                </a:ext>
              </a:extLst>
            </p:cNvPr>
            <p:cNvSpPr/>
            <p:nvPr/>
          </p:nvSpPr>
          <p:spPr>
            <a:xfrm rot="5400000">
              <a:off x="1327454" y="364811"/>
              <a:ext cx="556993" cy="1713855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E4C2D22-2825-4551-A855-37447D3ED84E}"/>
                </a:ext>
              </a:extLst>
            </p:cNvPr>
            <p:cNvSpPr txBox="1"/>
            <p:nvPr/>
          </p:nvSpPr>
          <p:spPr>
            <a:xfrm>
              <a:off x="724467" y="993805"/>
              <a:ext cx="1631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算法设计：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6684110-CBF5-45F4-BC9F-07BC3FD5B343}"/>
                </a:ext>
              </a:extLst>
            </p:cNvPr>
            <p:cNvSpPr txBox="1"/>
            <p:nvPr/>
          </p:nvSpPr>
          <p:spPr>
            <a:xfrm>
              <a:off x="2462895" y="1038572"/>
              <a:ext cx="8685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利用循环结构按以上公式计算每一组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的值，直到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y=0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为止。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CCB9512-0F25-436D-9239-1F73D7139B69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2EA25CD9-A864-42FA-AC17-0F645E2B9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B1D43325-2471-45FD-9161-7F4635A255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E229B59-EE28-4C4C-9427-B5C02C03CF9D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C082F8E-CB70-4EA6-BF92-1547EA489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6EF7BD5-4FDD-48E8-9D7F-C3DA23866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EA3E26-C079-4908-8ACC-9D6E130DC95D}"/>
              </a:ext>
            </a:extLst>
          </p:cNvPr>
          <p:cNvGrpSpPr/>
          <p:nvPr/>
        </p:nvGrpSpPr>
        <p:grpSpPr>
          <a:xfrm>
            <a:off x="861115" y="1926370"/>
            <a:ext cx="5944683" cy="461665"/>
            <a:chOff x="515938" y="1091211"/>
            <a:chExt cx="5944683" cy="46166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46F0634-2427-4BDE-9A55-78F58766615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E4E9DCF3-EC67-4554-8821-C45C5D502C27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E2737BD3-11F9-4D8C-9944-E968B4AF616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76950328-E796-4920-8151-BB271067133D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5CC8B45B-657A-416A-A161-2E4E68CB98E1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76AB151A-68A7-4018-BA32-598E58368352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23367154-BACB-4C87-A36E-AC1341472FA3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1D80D16D-E9A0-4B94-ADD9-72BA5CC0FBC5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3DF7FE54-906B-4937-A572-B4DE648CE662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3DB8596-6793-4C92-BDDC-C2C8D7A70479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用自然语言对算法进行描述</a:t>
              </a:r>
              <a:r>
                <a:rPr lang="en-US" altLang="zh-CN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endPara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9DB84AB-4EDC-437D-B2AB-22F9CD37A78C}"/>
              </a:ext>
            </a:extLst>
          </p:cNvPr>
          <p:cNvSpPr txBox="1"/>
          <p:nvPr/>
        </p:nvSpPr>
        <p:spPr>
          <a:xfrm>
            <a:off x="1748426" y="2769403"/>
            <a:ext cx="9034593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，分别表示物体的坐标和时刻，并分别给它们赋初值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。输出物体的初始坐标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利用公式，计算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t=t+0.1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时物体的坐标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判断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y&gt;0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，则重复步骤②，否则结束。</a:t>
            </a:r>
          </a:p>
        </p:txBody>
      </p:sp>
    </p:spTree>
    <p:extLst>
      <p:ext uri="{BB962C8B-B14F-4D97-AF65-F5344CB8AC3E}">
        <p14:creationId xmlns:p14="http://schemas.microsoft.com/office/powerpoint/2010/main" val="156542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4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A72E240-A66D-493C-95EA-85AE368B3646}"/>
              </a:ext>
            </a:extLst>
          </p:cNvPr>
          <p:cNvGrpSpPr/>
          <p:nvPr/>
        </p:nvGrpSpPr>
        <p:grpSpPr>
          <a:xfrm>
            <a:off x="749023" y="945098"/>
            <a:ext cx="5944683" cy="461665"/>
            <a:chOff x="515938" y="1091211"/>
            <a:chExt cx="5944683" cy="46166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A47CF28-2A42-4814-9383-CB89CE32D54A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784F2D98-007B-4A17-8952-5D65C8E924A6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C36D82E-1A71-49D6-BE74-BD812AB92885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4B6933B4-1F6F-4413-8983-3604F389F8B1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65A6B81E-A2CF-4531-B224-E3E83F8ED24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D4D55C78-EB65-4D3D-9EAF-EB8A931EE722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91872BD2-C417-4693-A067-EB04DC717C1F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10114EA6-D64F-4C54-A8A2-519A4F01C10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3E7E4AE1-5402-4611-9313-18B5101E5E58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9E4182-D984-4AC7-AAC7-1967312A799B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用流程图描述算法，</a:t>
              </a:r>
              <a:r>
                <a:rPr lang="zh-CN" altLang="en-US" sz="2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如下图所示。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C8DAE8-2364-473F-9F85-D6FF4B420378}"/>
              </a:ext>
            </a:extLst>
          </p:cNvPr>
          <p:cNvGrpSpPr/>
          <p:nvPr/>
        </p:nvGrpSpPr>
        <p:grpSpPr>
          <a:xfrm>
            <a:off x="3954147" y="1453417"/>
            <a:ext cx="4544960" cy="5226518"/>
            <a:chOff x="1112264" y="1498585"/>
            <a:chExt cx="4050285" cy="4188039"/>
          </a:xfrm>
        </p:grpSpPr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E0194F80-AA86-4D7A-9C7B-4F54AF4D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12264" y="1498585"/>
              <a:ext cx="4050285" cy="418803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2363488-AFB4-41A8-9A74-96E57DF15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57"/>
            <a:stretch/>
          </p:blipFill>
          <p:spPr>
            <a:xfrm>
              <a:off x="1613185" y="1858915"/>
              <a:ext cx="3198736" cy="3467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3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4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80E4E48-DD0D-43BF-A03A-245D4B233F98}"/>
              </a:ext>
            </a:extLst>
          </p:cNvPr>
          <p:cNvSpPr txBox="1"/>
          <p:nvPr/>
        </p:nvSpPr>
        <p:spPr>
          <a:xfrm>
            <a:off x="1879777" y="1538904"/>
            <a:ext cx="9231045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用计算机求解问题的过程也称为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程序设计过程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，是指明确问题、抽象问题、设计算法、编制调试程序的方法和过程，是寻找算法并用计算机能够理解的语言表达出来的一种活动。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是将所设计的算法转换成计算机能够运行的代码的过程。编写一个程序并让程序运行起来，一般包括编辑、编译、连接和执行等步骤。</a:t>
            </a:r>
          </a:p>
        </p:txBody>
      </p:sp>
    </p:spTree>
    <p:extLst>
      <p:ext uri="{BB962C8B-B14F-4D97-AF65-F5344CB8AC3E}">
        <p14:creationId xmlns:p14="http://schemas.microsoft.com/office/powerpoint/2010/main" val="38145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2"/>
            </p:par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3.tif">
            <a:extLst>
              <a:ext uri="{FF2B5EF4-FFF2-40B4-BE49-F238E27FC236}">
                <a16:creationId xmlns:a16="http://schemas.microsoft.com/office/drawing/2014/main" id="{A2DCA07B-B9FB-4EAE-9253-BF558DE82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4496" y="1222135"/>
            <a:ext cx="4469983" cy="46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8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311</Words>
  <Application>Microsoft Office PowerPoint</Application>
  <PresentationFormat>宽屏</PresentationFormat>
  <Paragraphs>18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7</cp:revision>
  <dcterms:created xsi:type="dcterms:W3CDTF">2018-07-23T03:44:26Z</dcterms:created>
  <dcterms:modified xsi:type="dcterms:W3CDTF">2018-08-01T10:38:36Z</dcterms:modified>
</cp:coreProperties>
</file>